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lundi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29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2590800"/>
            <a:ext cx="4717528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Toonish" pitchFamily="2" charset="0"/>
                <a:ea typeface="Toonish" pitchFamily="2" charset="0"/>
              </a:rPr>
              <a:t>   1. Spell in French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810000"/>
            <a:ext cx="6858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2. name and Correctly use French subject pronouns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3614" y="5666524"/>
            <a:ext cx="7757500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3. exchange email addresses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121</cp:revision>
  <dcterms:created xsi:type="dcterms:W3CDTF">2011-09-14T23:22:57Z</dcterms:created>
  <dcterms:modified xsi:type="dcterms:W3CDTF">2014-09-29T13:01:54Z</dcterms:modified>
</cp:coreProperties>
</file>